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sldIdLst>
    <p:sldId id="950" r:id="rId2"/>
    <p:sldId id="1344" r:id="rId3"/>
    <p:sldId id="332" r:id="rId4"/>
    <p:sldId id="454" r:id="rId5"/>
    <p:sldId id="455" r:id="rId6"/>
    <p:sldId id="457" r:id="rId7"/>
    <p:sldId id="456" r:id="rId8"/>
    <p:sldId id="463" r:id="rId9"/>
    <p:sldId id="458" r:id="rId10"/>
    <p:sldId id="459" r:id="rId11"/>
    <p:sldId id="460" r:id="rId12"/>
    <p:sldId id="518" r:id="rId13"/>
    <p:sldId id="523" r:id="rId14"/>
    <p:sldId id="520" r:id="rId15"/>
    <p:sldId id="524" r:id="rId16"/>
    <p:sldId id="521" r:id="rId17"/>
    <p:sldId id="525" r:id="rId18"/>
    <p:sldId id="526" r:id="rId19"/>
    <p:sldId id="522" r:id="rId20"/>
    <p:sldId id="527" r:id="rId21"/>
    <p:sldId id="528" r:id="rId22"/>
    <p:sldId id="1378" r:id="rId23"/>
    <p:sldId id="642" r:id="rId24"/>
    <p:sldId id="643" r:id="rId25"/>
    <p:sldId id="644" r:id="rId26"/>
    <p:sldId id="645" r:id="rId27"/>
    <p:sldId id="954" r:id="rId28"/>
    <p:sldId id="1240" r:id="rId29"/>
    <p:sldId id="256" r:id="rId30"/>
    <p:sldId id="257" r:id="rId31"/>
    <p:sldId id="1237" r:id="rId32"/>
    <p:sldId id="1238" r:id="rId33"/>
    <p:sldId id="1336" r:id="rId34"/>
    <p:sldId id="1281" r:id="rId35"/>
    <p:sldId id="1377" r:id="rId36"/>
    <p:sldId id="1339" r:id="rId37"/>
    <p:sldId id="946" r:id="rId3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 Service" id="{1F80873B-EF87-4756-A9D6-A147B579BB11}">
          <p14:sldIdLst>
            <p14:sldId id="950"/>
            <p14:sldId id="1344"/>
            <p14:sldId id="332"/>
            <p14:sldId id="454"/>
            <p14:sldId id="455"/>
            <p14:sldId id="457"/>
            <p14:sldId id="456"/>
            <p14:sldId id="463"/>
            <p14:sldId id="458"/>
            <p14:sldId id="459"/>
            <p14:sldId id="460"/>
            <p14:sldId id="518"/>
            <p14:sldId id="523"/>
            <p14:sldId id="520"/>
            <p14:sldId id="524"/>
            <p14:sldId id="521"/>
            <p14:sldId id="525"/>
            <p14:sldId id="526"/>
            <p14:sldId id="522"/>
            <p14:sldId id="527"/>
            <p14:sldId id="528"/>
            <p14:sldId id="1378"/>
            <p14:sldId id="642"/>
            <p14:sldId id="643"/>
            <p14:sldId id="644"/>
            <p14:sldId id="645"/>
            <p14:sldId id="954"/>
            <p14:sldId id="1240"/>
            <p14:sldId id="256"/>
            <p14:sldId id="257"/>
            <p14:sldId id="1237"/>
            <p14:sldId id="1238"/>
            <p14:sldId id="1336"/>
            <p14:sldId id="1281"/>
            <p14:sldId id="1377"/>
            <p14:sldId id="1339"/>
          </p14:sldIdLst>
        </p14:section>
        <p14:section name="Main Service" id="{4FE2647C-705B-495A-AADF-8CE4EFF28E49}">
          <p14:sldIdLst>
            <p14:sldId id="94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  <a:srgbClr val="E6A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054" autoAdjust="0"/>
    <p:restoredTop sz="82242" autoAdjust="0"/>
  </p:normalViewPr>
  <p:slideViewPr>
    <p:cSldViewPr>
      <p:cViewPr varScale="1">
        <p:scale>
          <a:sx n="96" d="100"/>
          <a:sy n="96" d="100"/>
        </p:scale>
        <p:origin x="2298" y="84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7EAEFC-A9C7-464E-BE3F-33D4DD72E122}" type="datetimeFigureOut">
              <a:rPr lang="en-GB" smtClean="0"/>
              <a:t>13/09/2025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9B61DE-1D46-4752-AF65-FA2C4EB0D1D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71488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9B61DE-1D46-4752-AF65-FA2C4EB0D1D0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69148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21748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329A20-9022-A5C3-341A-3FC67A15DD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D4BBB2F-AD4B-268A-C5D5-17B74EEEFA6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CA550FD-7ADF-A0C2-959D-FA8546C9FC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88267E-C2C4-DD5A-AAA9-9A612E975E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60868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A1F90D-6B01-4B32-A9E1-C831222CE208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05641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4DEBB9-53F5-AC35-1F7C-F0A2ADA9CE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4559D23-4231-0B1D-AC09-EDCF14166D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72A9614-CB79-4287-E469-C602256490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BA0022-6B4E-C709-D03B-C2D4C158537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97244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25041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8108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57661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54f6ce0c059313eb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54f6ce0c059313eb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45770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02328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13/09/2025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13/09/2025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13/09/2025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body" idx="1"/>
          </p:nvPr>
        </p:nvSpPr>
        <p:spPr>
          <a:xfrm>
            <a:off x="319500" y="5640767"/>
            <a:ext cx="5998800" cy="79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sz="24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>
            <a:endParaRPr/>
          </a:p>
        </p:txBody>
      </p:sp>
      <p:sp>
        <p:nvSpPr>
          <p:cNvPr id="45" name="Google Shape;45;p10"/>
          <p:cNvSpPr txBox="1">
            <a:spLocks noGrp="1"/>
          </p:cNvSpPr>
          <p:nvPr>
            <p:ph type="sldNum" idx="12"/>
          </p:nvPr>
        </p:nvSpPr>
        <p:spPr>
          <a:xfrm>
            <a:off x="8472458" y="6217623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685064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13/09/2025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13/09/2025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13/09/2025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13/09/2025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13/09/2025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13/09/2025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13/09/2025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13/09/2025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836712"/>
            <a:ext cx="8229600" cy="4369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EA1CF3-4A15-4CBF-9A5A-6A56C368BE71}" type="datetimeFigureOut">
              <a:rPr lang="en-GB" smtClean="0"/>
              <a:pPr/>
              <a:t>13/09/2025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81FA438-06AA-FBAF-6598-C474F739A20A}"/>
              </a:ext>
            </a:extLst>
          </p:cNvPr>
          <p:cNvSpPr/>
          <p:nvPr userDrawn="1"/>
        </p:nvSpPr>
        <p:spPr>
          <a:xfrm>
            <a:off x="72008" y="5949280"/>
            <a:ext cx="899592" cy="773808"/>
          </a:xfrm>
          <a:prstGeom prst="rect">
            <a:avLst/>
          </a:prstGeom>
          <a:blipFill>
            <a:blip r:embed="rId1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5A119C8-FA69-A36C-A18F-B470565B9C0C}"/>
              </a:ext>
            </a:extLst>
          </p:cNvPr>
          <p:cNvCxnSpPr>
            <a:cxnSpLocks/>
          </p:cNvCxnSpPr>
          <p:nvPr userDrawn="1"/>
        </p:nvCxnSpPr>
        <p:spPr>
          <a:xfrm>
            <a:off x="971600" y="6237312"/>
            <a:ext cx="7715200" cy="0"/>
          </a:xfrm>
          <a:prstGeom prst="line">
            <a:avLst/>
          </a:prstGeom>
          <a:ln w="1905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AFB4C0C-9840-84EC-CAB9-6BA55788BC6D}"/>
              </a:ext>
            </a:extLst>
          </p:cNvPr>
          <p:cNvCxnSpPr>
            <a:cxnSpLocks/>
          </p:cNvCxnSpPr>
          <p:nvPr userDrawn="1"/>
        </p:nvCxnSpPr>
        <p:spPr>
          <a:xfrm>
            <a:off x="457200" y="764704"/>
            <a:ext cx="8229600" cy="0"/>
          </a:xfrm>
          <a:prstGeom prst="line">
            <a:avLst/>
          </a:prstGeom>
          <a:ln w="1905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jpeg"/><Relationship Id="rId4" Type="http://schemas.openxmlformats.org/officeDocument/2006/relationships/image" Target="../media/image8.jp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Cornerstone City Church</a:t>
            </a:r>
            <a:b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Peninsula Plus Community</a:t>
            </a:r>
            <a:b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b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Hoo Are Ya</a:t>
            </a:r>
            <a:b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chemeClr val="bg1"/>
                </a:solidFill>
              </a:rPr>
              <a:t>  14</a:t>
            </a:r>
            <a:r>
              <a:rPr lang="en-US" sz="2400" baseline="30000" dirty="0">
                <a:solidFill>
                  <a:schemeClr val="bg1"/>
                </a:solidFill>
              </a:rPr>
              <a:t>th</a:t>
            </a:r>
            <a:r>
              <a:rPr lang="en-US" sz="2400" dirty="0">
                <a:solidFill>
                  <a:schemeClr val="bg1"/>
                </a:solidFill>
              </a:rPr>
              <a:t> September 2025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9025295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0FC65F-6319-1DB6-E282-44C4E8ED76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5196B40A-4576-5E12-B95E-67B87AD662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311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Hell lost another one </a:t>
            </a:r>
          </a:p>
          <a:p>
            <a:r>
              <a:rPr lang="en-GB" sz="3600" dirty="0">
                <a:solidFill>
                  <a:schemeClr val="bg1"/>
                </a:solidFill>
              </a:rPr>
              <a:t>I am free I am free I am free</a:t>
            </a:r>
          </a:p>
          <a:p>
            <a:endParaRPr lang="en-GB" sz="3600" dirty="0">
              <a:solidFill>
                <a:schemeClr val="bg1"/>
              </a:solidFill>
            </a:endParaRPr>
          </a:p>
          <a:p>
            <a:r>
              <a:rPr lang="en-GB" sz="3600" dirty="0">
                <a:solidFill>
                  <a:schemeClr val="bg1"/>
                </a:solidFill>
              </a:rPr>
              <a:t>(REPEAT)</a:t>
            </a:r>
          </a:p>
          <a:p>
            <a:endParaRPr lang="en-GB" sz="3600" dirty="0">
              <a:solidFill>
                <a:schemeClr val="bg1"/>
              </a:solidFill>
            </a:endParaRPr>
          </a:p>
          <a:p>
            <a:r>
              <a:rPr lang="en-GB" sz="3600" dirty="0">
                <a:solidFill>
                  <a:schemeClr val="bg1"/>
                </a:solidFill>
              </a:rPr>
              <a:t>Hell lost another one </a:t>
            </a:r>
          </a:p>
          <a:p>
            <a:r>
              <a:rPr lang="en-GB" sz="3600" dirty="0">
                <a:solidFill>
                  <a:schemeClr val="bg1"/>
                </a:solidFill>
              </a:rPr>
              <a:t>I am free I am free</a:t>
            </a:r>
          </a:p>
          <a:p>
            <a:endParaRPr lang="en-GB" sz="3600" dirty="0">
              <a:solidFill>
                <a:schemeClr val="bg1"/>
              </a:solidFill>
            </a:endParaRPr>
          </a:p>
          <a:p>
            <a:endParaRPr lang="en-GB" sz="36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0F13681-1347-A03E-CCDC-4AD17D4D0939}"/>
              </a:ext>
            </a:extLst>
          </p:cNvPr>
          <p:cNvSpPr txBox="1"/>
          <p:nvPr/>
        </p:nvSpPr>
        <p:spPr>
          <a:xfrm>
            <a:off x="8316416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7/8</a:t>
            </a:r>
          </a:p>
        </p:txBody>
      </p:sp>
    </p:spTree>
    <p:extLst>
      <p:ext uri="{BB962C8B-B14F-4D97-AF65-F5344CB8AC3E}">
        <p14:creationId xmlns:p14="http://schemas.microsoft.com/office/powerpoint/2010/main" val="16910359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30C18D-98C9-AEDA-F90F-C4266ADC1B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2AE24CE-6ADE-B2DE-EAAD-DCD1859E96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311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You picked me up You turned me around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placed my feet on solid ground</a:t>
            </a:r>
          </a:p>
          <a:p>
            <a:r>
              <a:rPr lang="en-GB" sz="3600" dirty="0">
                <a:solidFill>
                  <a:schemeClr val="bg1"/>
                </a:solidFill>
              </a:rPr>
              <a:t>I thank the Master I thank the Savior</a:t>
            </a:r>
          </a:p>
          <a:p>
            <a:r>
              <a:rPr lang="en-GB" sz="3600" dirty="0">
                <a:solidFill>
                  <a:schemeClr val="bg1"/>
                </a:solidFill>
              </a:rPr>
              <a:t>Because You healed my heart You changed my name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Forever free I'm not the same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I thank the Master I thank the Savior I thank God</a:t>
            </a:r>
          </a:p>
          <a:p>
            <a:endParaRPr lang="en-GB" sz="3600" dirty="0">
              <a:solidFill>
                <a:schemeClr val="bg1"/>
              </a:solidFill>
            </a:endParaRPr>
          </a:p>
          <a:p>
            <a:endParaRPr lang="en-GB" sz="36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FD1BAD-6226-C339-2A9E-473F9BE02B66}"/>
              </a:ext>
            </a:extLst>
          </p:cNvPr>
          <p:cNvSpPr txBox="1"/>
          <p:nvPr/>
        </p:nvSpPr>
        <p:spPr>
          <a:xfrm>
            <a:off x="8388424" y="-3388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8/8</a:t>
            </a:r>
          </a:p>
        </p:txBody>
      </p:sp>
    </p:spTree>
    <p:extLst>
      <p:ext uri="{BB962C8B-B14F-4D97-AF65-F5344CB8AC3E}">
        <p14:creationId xmlns:p14="http://schemas.microsoft.com/office/powerpoint/2010/main" val="40036995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4400" b="0" i="0" dirty="0">
                <a:solidFill>
                  <a:srgbClr val="00A3E0"/>
                </a:solidFill>
                <a:effectLst/>
                <a:latin typeface="akagi_probook"/>
              </a:rPr>
              <a:t>House Of The Lord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7168995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2020 Phil Wickham </a:t>
            </a:r>
            <a:r>
              <a:rPr lang="en-GB" sz="1200" dirty="0" err="1">
                <a:solidFill>
                  <a:schemeClr val="bg1"/>
                </a:solidFill>
              </a:rPr>
              <a:t>MusicSimply</a:t>
            </a:r>
            <a:r>
              <a:rPr lang="en-GB" sz="1200" dirty="0">
                <a:solidFill>
                  <a:schemeClr val="bg1"/>
                </a:solidFill>
              </a:rPr>
              <a:t> Global </a:t>
            </a:r>
            <a:r>
              <a:rPr lang="en-GB" sz="1200" dirty="0" err="1">
                <a:solidFill>
                  <a:schemeClr val="bg1"/>
                </a:solidFill>
              </a:rPr>
              <a:t>SongsBe</a:t>
            </a:r>
            <a:r>
              <a:rPr lang="en-GB" sz="1200" dirty="0">
                <a:solidFill>
                  <a:schemeClr val="bg1"/>
                </a:solidFill>
              </a:rPr>
              <a:t> Essential </a:t>
            </a:r>
            <a:r>
              <a:rPr lang="en-GB" sz="1200" dirty="0" err="1">
                <a:solidFill>
                  <a:schemeClr val="bg1"/>
                </a:solidFill>
              </a:rPr>
              <a:t>SongsCashagamble</a:t>
            </a:r>
            <a:r>
              <a:rPr lang="en-GB" sz="1200" dirty="0">
                <a:solidFill>
                  <a:schemeClr val="bg1"/>
                </a:solidFill>
              </a:rPr>
              <a:t> Jet Music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Note: Reproduction of this sheet music requires a CCLI Music Reproduction Licence. Please report all copies.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29403829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118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We worship the God who was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worship the God who is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worship the God who evermore will be</a:t>
            </a:r>
          </a:p>
          <a:p>
            <a:r>
              <a:rPr lang="en-GB" sz="3600" dirty="0">
                <a:solidFill>
                  <a:schemeClr val="bg1"/>
                </a:solidFill>
              </a:rPr>
              <a:t>He opened the prison doors</a:t>
            </a:r>
          </a:p>
          <a:p>
            <a:r>
              <a:rPr lang="en-GB" sz="3600" dirty="0">
                <a:solidFill>
                  <a:schemeClr val="bg1"/>
                </a:solidFill>
              </a:rPr>
              <a:t>He parted the raging sea</a:t>
            </a:r>
          </a:p>
          <a:p>
            <a:r>
              <a:rPr lang="en-GB" sz="3600" dirty="0">
                <a:solidFill>
                  <a:schemeClr val="bg1"/>
                </a:solidFill>
              </a:rPr>
              <a:t>My God He holds the victory yeah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1/9</a:t>
            </a:r>
          </a:p>
        </p:txBody>
      </p:sp>
    </p:spTree>
    <p:extLst>
      <p:ext uri="{BB962C8B-B14F-4D97-AF65-F5344CB8AC3E}">
        <p14:creationId xmlns:p14="http://schemas.microsoft.com/office/powerpoint/2010/main" val="40140713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There’s joy in the house of the Lord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There’s joy in the house of the Lord today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we won’t be quiet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shout out Your praise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2/9</a:t>
            </a:r>
          </a:p>
        </p:txBody>
      </p:sp>
    </p:spTree>
    <p:extLst>
      <p:ext uri="{BB962C8B-B14F-4D97-AF65-F5344CB8AC3E}">
        <p14:creationId xmlns:p14="http://schemas.microsoft.com/office/powerpoint/2010/main" val="21756358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4355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There’s joy in the house of the Lord</a:t>
            </a:r>
          </a:p>
          <a:p>
            <a:r>
              <a:rPr lang="en-GB" sz="3600" dirty="0">
                <a:solidFill>
                  <a:schemeClr val="bg1"/>
                </a:solidFill>
              </a:rPr>
              <a:t>Our God is surely in this place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we won’t be quiet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shout out Your praise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3/9</a:t>
            </a:r>
          </a:p>
        </p:txBody>
      </p:sp>
    </p:spTree>
    <p:extLst>
      <p:ext uri="{BB962C8B-B14F-4D97-AF65-F5344CB8AC3E}">
        <p14:creationId xmlns:p14="http://schemas.microsoft.com/office/powerpoint/2010/main" val="13551373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We sing to the God who heals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sing to the God who saves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sing to the God who always makes a way</a:t>
            </a:r>
          </a:p>
          <a:p>
            <a:r>
              <a:rPr lang="en-GB" sz="3600" dirty="0" err="1">
                <a:solidFill>
                  <a:schemeClr val="bg1"/>
                </a:solidFill>
              </a:rPr>
              <a:t>'Cause</a:t>
            </a:r>
            <a:r>
              <a:rPr lang="en-GB" sz="3600" dirty="0">
                <a:solidFill>
                  <a:schemeClr val="bg1"/>
                </a:solidFill>
              </a:rPr>
              <a:t> He hung up on that cross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Then He rose up from that grave</a:t>
            </a:r>
          </a:p>
          <a:p>
            <a:r>
              <a:rPr lang="en-GB" sz="3600" dirty="0">
                <a:solidFill>
                  <a:schemeClr val="bg1"/>
                </a:solidFill>
              </a:rPr>
              <a:t>My God’s still rolling stones away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4/9</a:t>
            </a:r>
          </a:p>
        </p:txBody>
      </p:sp>
    </p:spTree>
    <p:extLst>
      <p:ext uri="{BB962C8B-B14F-4D97-AF65-F5344CB8AC3E}">
        <p14:creationId xmlns:p14="http://schemas.microsoft.com/office/powerpoint/2010/main" val="31344226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There’s joy in the house of the Lord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There’s joy in the house of the Lord today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we won’t be quiet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shout out Your praise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5/9</a:t>
            </a:r>
          </a:p>
        </p:txBody>
      </p:sp>
    </p:spTree>
    <p:extLst>
      <p:ext uri="{BB962C8B-B14F-4D97-AF65-F5344CB8AC3E}">
        <p14:creationId xmlns:p14="http://schemas.microsoft.com/office/powerpoint/2010/main" val="33138049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4355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There’s joy in the house of the Lord</a:t>
            </a:r>
          </a:p>
          <a:p>
            <a:r>
              <a:rPr lang="en-GB" sz="3600" dirty="0">
                <a:solidFill>
                  <a:schemeClr val="bg1"/>
                </a:solidFill>
              </a:rPr>
              <a:t>Our God is surely in this place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we won’t be quiet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shout out Your praise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6/9</a:t>
            </a:r>
          </a:p>
        </p:txBody>
      </p:sp>
    </p:spTree>
    <p:extLst>
      <p:ext uri="{BB962C8B-B14F-4D97-AF65-F5344CB8AC3E}">
        <p14:creationId xmlns:p14="http://schemas.microsoft.com/office/powerpoint/2010/main" val="27245035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118" y="836712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We were the beggars</a:t>
            </a:r>
          </a:p>
          <a:p>
            <a:r>
              <a:rPr lang="en-GB" sz="3600" dirty="0">
                <a:solidFill>
                  <a:schemeClr val="bg1"/>
                </a:solidFill>
              </a:rPr>
              <a:t>Now we’re royalty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were the prisoners</a:t>
            </a:r>
          </a:p>
          <a:p>
            <a:r>
              <a:rPr lang="en-GB" sz="3600" dirty="0">
                <a:solidFill>
                  <a:schemeClr val="bg1"/>
                </a:solidFill>
              </a:rPr>
              <a:t>Now we’re running free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are forgiven accepted</a:t>
            </a:r>
          </a:p>
          <a:p>
            <a:r>
              <a:rPr lang="en-GB" sz="3600" dirty="0">
                <a:solidFill>
                  <a:schemeClr val="bg1"/>
                </a:solidFill>
              </a:rPr>
              <a:t>Redeemed by His grace</a:t>
            </a:r>
          </a:p>
          <a:p>
            <a:r>
              <a:rPr lang="en-GB" sz="3600" dirty="0">
                <a:solidFill>
                  <a:schemeClr val="bg1"/>
                </a:solidFill>
              </a:rPr>
              <a:t>Let the house of the Lord sing praise</a:t>
            </a:r>
          </a:p>
          <a:p>
            <a:r>
              <a:rPr lang="en-GB" sz="3600" dirty="0">
                <a:solidFill>
                  <a:schemeClr val="bg1"/>
                </a:solidFill>
              </a:rPr>
              <a:t>(REPEAT)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7/9</a:t>
            </a:r>
          </a:p>
        </p:txBody>
      </p:sp>
    </p:spTree>
    <p:extLst>
      <p:ext uri="{BB962C8B-B14F-4D97-AF65-F5344CB8AC3E}">
        <p14:creationId xmlns:p14="http://schemas.microsoft.com/office/powerpoint/2010/main" val="14192372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E7EE59-AEF4-2B1F-1753-F91D0594BE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51780-0E72-03DB-C8E6-0DB3005A7F25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3EDE965-BA49-88AB-EAC0-AD5F11FEA314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1026" name="Picture 2" descr="Power In Prayer">
            <a:extLst>
              <a:ext uri="{FF2B5EF4-FFF2-40B4-BE49-F238E27FC236}">
                <a16:creationId xmlns:a16="http://schemas.microsoft.com/office/drawing/2014/main" id="{AF7BB691-865E-E766-677C-5C05A88B22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902" y="980728"/>
            <a:ext cx="7574611" cy="5040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69552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There’s joy in the house of the Lord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There’s joy in the house of the Lord today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we won’t be quiet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shout out Your praise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8/9</a:t>
            </a:r>
          </a:p>
        </p:txBody>
      </p:sp>
    </p:spTree>
    <p:extLst>
      <p:ext uri="{BB962C8B-B14F-4D97-AF65-F5344CB8AC3E}">
        <p14:creationId xmlns:p14="http://schemas.microsoft.com/office/powerpoint/2010/main" val="5887339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4355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There’s joy in the house of the Lord</a:t>
            </a:r>
          </a:p>
          <a:p>
            <a:r>
              <a:rPr lang="en-GB" sz="3600" dirty="0">
                <a:solidFill>
                  <a:schemeClr val="bg1"/>
                </a:solidFill>
              </a:rPr>
              <a:t>Our God is surely in this place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we won’t be quiet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shout out Your praise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9/9</a:t>
            </a:r>
          </a:p>
        </p:txBody>
      </p:sp>
    </p:spTree>
    <p:extLst>
      <p:ext uri="{BB962C8B-B14F-4D97-AF65-F5344CB8AC3E}">
        <p14:creationId xmlns:p14="http://schemas.microsoft.com/office/powerpoint/2010/main" val="18360286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051AD6-4CFA-79CD-B036-E66F4B404E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973FFD-582A-C2F2-7682-DDBD6DCB3268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9ECCD82-0390-1193-038C-1271F88A892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1026" name="Picture 2" descr="Power In Prayer">
            <a:extLst>
              <a:ext uri="{FF2B5EF4-FFF2-40B4-BE49-F238E27FC236}">
                <a16:creationId xmlns:a16="http://schemas.microsoft.com/office/drawing/2014/main" id="{626F56B9-9788-B5A3-4680-A614FFE137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902" y="980728"/>
            <a:ext cx="7574611" cy="5040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98420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6600" dirty="0">
                <a:solidFill>
                  <a:srgbClr val="00A3E0"/>
                </a:solidFill>
                <a:latin typeface="akagi_probook"/>
              </a:rPr>
              <a:t>Great Are You Lord</a:t>
            </a:r>
            <a:endParaRPr lang="en-GB" sz="6600" b="0" i="0" dirty="0">
              <a:solidFill>
                <a:srgbClr val="00A3E0"/>
              </a:solidFill>
              <a:effectLst/>
              <a:latin typeface="akagi_probook"/>
            </a:endParaRPr>
          </a:p>
          <a:p>
            <a:br>
              <a:rPr lang="en-GB" sz="1200" b="0" i="0" dirty="0">
                <a:solidFill>
                  <a:srgbClr val="717171"/>
                </a:solidFill>
                <a:effectLst/>
                <a:latin typeface="akagi_probook"/>
              </a:rPr>
            </a:br>
            <a:r>
              <a:rPr lang="en-GB" sz="1200" b="0" i="0" dirty="0">
                <a:solidFill>
                  <a:srgbClr val="717171"/>
                </a:solidFill>
                <a:effectLst/>
                <a:latin typeface="akagi_probook"/>
              </a:rPr>
              <a:t>CCLI Song # 6460220</a:t>
            </a:r>
          </a:p>
          <a:p>
            <a:endParaRPr lang="en-GB" sz="1200" b="0" i="0" dirty="0">
              <a:solidFill>
                <a:srgbClr val="717171"/>
              </a:solidFill>
              <a:effectLst/>
              <a:latin typeface="akagi_probook"/>
            </a:endParaRPr>
          </a:p>
          <a:p>
            <a:r>
              <a:rPr lang="en-GB" sz="1200" b="0" i="0" dirty="0">
                <a:solidFill>
                  <a:srgbClr val="717171"/>
                </a:solidFill>
                <a:effectLst/>
                <a:latin typeface="akagi_probook"/>
              </a:rPr>
              <a:t>David Leonard | Jason Ingram | Leslie Jordan</a:t>
            </a:r>
          </a:p>
          <a:p>
            <a:endParaRPr lang="en-GB" sz="1200" b="0" i="0" dirty="0">
              <a:solidFill>
                <a:srgbClr val="717171"/>
              </a:solidFill>
              <a:effectLst/>
              <a:latin typeface="akagi_probook"/>
            </a:endParaRPr>
          </a:p>
          <a:p>
            <a:r>
              <a:rPr lang="en-GB" sz="1200" b="0" i="0" dirty="0">
                <a:solidFill>
                  <a:srgbClr val="717171"/>
                </a:solidFill>
                <a:effectLst/>
                <a:latin typeface="akagi_probook"/>
              </a:rPr>
              <a:t>© 2012 Open Hands Music (Admin. by Essential Music Publishing LLC)</a:t>
            </a:r>
          </a:p>
          <a:p>
            <a:r>
              <a:rPr lang="en-GB" sz="1200" b="0" i="0" dirty="0">
                <a:solidFill>
                  <a:srgbClr val="717171"/>
                </a:solidFill>
                <a:effectLst/>
                <a:latin typeface="akagi_probook"/>
              </a:rPr>
              <a:t>So Essential Tunes (Admin. by Essential Music Publishing LLC)</a:t>
            </a:r>
          </a:p>
          <a:p>
            <a:r>
              <a:rPr lang="en-GB" sz="1200" b="0" i="0" dirty="0">
                <a:solidFill>
                  <a:srgbClr val="717171"/>
                </a:solidFill>
                <a:effectLst/>
                <a:latin typeface="akagi_probook"/>
              </a:rPr>
              <a:t>Integrity's Praise! Music (Admin. by Integrity Music Ltd)</a:t>
            </a:r>
          </a:p>
          <a:p>
            <a:r>
              <a:rPr lang="en-GB" sz="1200" b="0" i="0" dirty="0">
                <a:solidFill>
                  <a:srgbClr val="717171"/>
                </a:solidFill>
                <a:effectLst/>
                <a:latin typeface="akagi_probook"/>
              </a:rPr>
              <a:t>Little Way Creative (Admin. by Integrity Music Ltd)</a:t>
            </a:r>
          </a:p>
          <a:p>
            <a:r>
              <a:rPr lang="en-GB" sz="1200" b="0" i="0" dirty="0">
                <a:solidFill>
                  <a:srgbClr val="717171"/>
                </a:solidFill>
                <a:effectLst/>
                <a:latin typeface="akagi_probook"/>
              </a:rPr>
              <a:t>For use solely with the </a:t>
            </a:r>
            <a:r>
              <a:rPr lang="en-GB" sz="1200" b="0" i="0" dirty="0" err="1">
                <a:solidFill>
                  <a:srgbClr val="717171"/>
                </a:solidFill>
                <a:effectLst/>
                <a:latin typeface="akagi_probook"/>
              </a:rPr>
              <a:t>SongSelect</a:t>
            </a:r>
            <a:r>
              <a:rPr lang="en-GB" sz="1200" b="0" i="0" dirty="0">
                <a:solidFill>
                  <a:srgbClr val="717171"/>
                </a:solidFill>
                <a:effectLst/>
                <a:latin typeface="akagi_probook"/>
              </a:rPr>
              <a:t>® Terms of Use. All rights reserved. www.ccli.com</a:t>
            </a:r>
          </a:p>
          <a:p>
            <a:endParaRPr lang="en-GB" sz="1200" b="0" i="0" dirty="0">
              <a:solidFill>
                <a:srgbClr val="717171"/>
              </a:solidFill>
              <a:effectLst/>
              <a:latin typeface="akagi_probook"/>
            </a:endParaRPr>
          </a:p>
          <a:p>
            <a:r>
              <a:rPr lang="en-GB" sz="1200" b="0" i="0" dirty="0">
                <a:solidFill>
                  <a:srgbClr val="717171"/>
                </a:solidFill>
                <a:effectLst/>
                <a:latin typeface="akagi_probook"/>
              </a:rPr>
              <a:t>CCLI Licence No. 33265</a:t>
            </a:r>
            <a:b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</a:br>
            <a:endParaRPr lang="en-GB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94870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4964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You give life You are love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bring light to the darkness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give hope You restore </a:t>
            </a:r>
            <a:r>
              <a:rPr lang="en-GB" sz="3600" dirty="0" err="1">
                <a:solidFill>
                  <a:schemeClr val="bg1"/>
                </a:solidFill>
              </a:rPr>
              <a:t>ev'ry</a:t>
            </a:r>
            <a:r>
              <a:rPr lang="en-GB" sz="3600" dirty="0">
                <a:solidFill>
                  <a:schemeClr val="bg1"/>
                </a:solidFill>
              </a:rPr>
              <a:t> heart that is broken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great are You Lord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1/3</a:t>
            </a:r>
          </a:p>
        </p:txBody>
      </p:sp>
    </p:spTree>
    <p:extLst>
      <p:ext uri="{BB962C8B-B14F-4D97-AF65-F5344CB8AC3E}">
        <p14:creationId xmlns:p14="http://schemas.microsoft.com/office/powerpoint/2010/main" val="1802098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It's Your breath in our lungs</a:t>
            </a:r>
          </a:p>
          <a:p>
            <a:r>
              <a:rPr lang="en-GB" sz="3600" dirty="0">
                <a:solidFill>
                  <a:schemeClr val="bg1"/>
                </a:solidFill>
              </a:rPr>
              <a:t>So we pour out our praise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pour out our praise</a:t>
            </a:r>
          </a:p>
          <a:p>
            <a:r>
              <a:rPr lang="en-GB" sz="3600" dirty="0">
                <a:solidFill>
                  <a:schemeClr val="bg1"/>
                </a:solidFill>
              </a:rPr>
              <a:t>It's Your breath in our lungs</a:t>
            </a:r>
          </a:p>
          <a:p>
            <a:r>
              <a:rPr lang="en-GB" sz="3600" dirty="0">
                <a:solidFill>
                  <a:schemeClr val="bg1"/>
                </a:solidFill>
              </a:rPr>
              <a:t>So we pour out our praise to You only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2/3</a:t>
            </a:r>
          </a:p>
        </p:txBody>
      </p:sp>
    </p:spTree>
    <p:extLst>
      <p:ext uri="{BB962C8B-B14F-4D97-AF65-F5344CB8AC3E}">
        <p14:creationId xmlns:p14="http://schemas.microsoft.com/office/powerpoint/2010/main" val="36948519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And all the earth will shout Your praise</a:t>
            </a:r>
          </a:p>
          <a:p>
            <a:r>
              <a:rPr lang="en-GB" sz="3600" dirty="0">
                <a:solidFill>
                  <a:schemeClr val="bg1"/>
                </a:solidFill>
              </a:rPr>
              <a:t>Our hearts will cry these bones will sing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Great are You Lord</a:t>
            </a:r>
          </a:p>
          <a:p>
            <a:r>
              <a:rPr lang="en-GB" sz="3600" dirty="0">
                <a:solidFill>
                  <a:schemeClr val="bg1"/>
                </a:solidFill>
              </a:rPr>
              <a:t>(REPEAT)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3/3</a:t>
            </a:r>
          </a:p>
        </p:txBody>
      </p:sp>
    </p:spTree>
    <p:extLst>
      <p:ext uri="{BB962C8B-B14F-4D97-AF65-F5344CB8AC3E}">
        <p14:creationId xmlns:p14="http://schemas.microsoft.com/office/powerpoint/2010/main" val="5284180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7170" name="Picture 2" descr="Ainsdale Methodist Church Notices">
            <a:extLst>
              <a:ext uri="{FF2B5EF4-FFF2-40B4-BE49-F238E27FC236}">
                <a16:creationId xmlns:a16="http://schemas.microsoft.com/office/drawing/2014/main" id="{3EEB5152-0F8F-378F-8135-B603334301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27113"/>
            <a:ext cx="9144000" cy="4803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66767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8D21658-82D9-9B84-5AFA-28503DDF42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6484" y="0"/>
            <a:ext cx="48510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4390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3D329-6146-DB16-A0F8-473DB127F5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601" y="1339851"/>
            <a:ext cx="3465438" cy="3425353"/>
          </a:xfrm>
        </p:spPr>
        <p:txBody>
          <a:bodyPr>
            <a:normAutofit/>
          </a:bodyPr>
          <a:lstStyle/>
          <a:p>
            <a:pPr algn="l"/>
            <a:r>
              <a:rPr lang="en-GB" sz="3300" dirty="0"/>
              <a:t>Grow Group 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D6911F-30BC-B34B-6468-F00A6CFCD0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2600" y="2276872"/>
            <a:ext cx="4189312" cy="581621"/>
          </a:xfrm>
        </p:spPr>
        <p:txBody>
          <a:bodyPr>
            <a:noAutofit/>
          </a:bodyPr>
          <a:lstStyle/>
          <a:p>
            <a:pPr algn="l"/>
            <a:r>
              <a:rPr lang="en-GB" sz="4000" b="1" dirty="0">
                <a:solidFill>
                  <a:schemeClr val="bg1"/>
                </a:solidFill>
              </a:rPr>
              <a:t>On YOUR MARK!</a:t>
            </a:r>
          </a:p>
        </p:txBody>
      </p:sp>
      <p:pic>
        <p:nvPicPr>
          <p:cNvPr id="4" name="Picture 3" descr="Colorized light photo effects">
            <a:extLst>
              <a:ext uri="{FF2B5EF4-FFF2-40B4-BE49-F238E27FC236}">
                <a16:creationId xmlns:a16="http://schemas.microsoft.com/office/drawing/2014/main" id="{DC944C75-EA77-229A-BB13-DCEEA7DA4FB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369" r="31594" b="-1"/>
          <a:stretch/>
        </p:blipFill>
        <p:spPr>
          <a:xfrm>
            <a:off x="4671912" y="857257"/>
            <a:ext cx="4472089" cy="5143493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2994362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6600" b="0" i="0" dirty="0">
                <a:solidFill>
                  <a:srgbClr val="00A3E0"/>
                </a:solidFill>
                <a:effectLst/>
                <a:latin typeface="akagi_probook"/>
              </a:rPr>
              <a:t>I Thank God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Song # 7169680</a:t>
            </a:r>
          </a:p>
          <a:p>
            <a:r>
              <a:rPr lang="en-GB" sz="1200" dirty="0">
                <a:solidFill>
                  <a:schemeClr val="bg1"/>
                </a:solidFill>
              </a:rPr>
              <a:t>Aaron Moses | Chuck Butler | Dante Bowe | Enrique Holmes | Jesse Cline | Maryanne J. George</a:t>
            </a:r>
          </a:p>
          <a:p>
            <a:r>
              <a:rPr lang="en-GB" sz="1200" dirty="0">
                <a:solidFill>
                  <a:schemeClr val="bg1"/>
                </a:solidFill>
              </a:rPr>
              <a:t>© 2021 Aaron Moses Chiriboga Music; Be Essential Songs; </a:t>
            </a:r>
            <a:r>
              <a:rPr lang="en-GB" sz="1200" dirty="0" err="1">
                <a:solidFill>
                  <a:schemeClr val="bg1"/>
                </a:solidFill>
              </a:rPr>
              <a:t>Holmeboy</a:t>
            </a:r>
            <a:r>
              <a:rPr lang="en-GB" sz="1200" dirty="0">
                <a:solidFill>
                  <a:schemeClr val="bg1"/>
                </a:solidFill>
              </a:rPr>
              <a:t> Music Group; Jesse Cline Publishing Designee; Jord A Lil Music; Bethel Worship Publishing; Heritage Worship Music Publishing; Maverick City Publishing; MJ George Music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359AD8-EA4D-EB4A-21DE-40EB92AC5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Leaders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5496A3-ED88-7267-057C-91BDA4DBA4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Phil &amp; Kim</a:t>
            </a:r>
          </a:p>
          <a:p>
            <a:r>
              <a:rPr lang="en-GB" dirty="0"/>
              <a:t>Maria (Mia) Warren</a:t>
            </a:r>
          </a:p>
          <a:p>
            <a:r>
              <a:rPr lang="en-GB" dirty="0"/>
              <a:t>Matthew Harrison</a:t>
            </a:r>
          </a:p>
          <a:p>
            <a:r>
              <a:rPr lang="en-GB" dirty="0"/>
              <a:t>Richard &amp; Elisa Acheampong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304529-2ABB-8119-AF29-3F88F28DFF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F6069-8263-4296-913A-BC2234E8D32B}" type="datetime1">
              <a:rPr lang="en-US" smtClean="0"/>
              <a:t>9/13/2025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80F744-A71E-1CDD-DFE3-F30A6FF820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7D1FD5-1E07-0AF5-A2E0-AFFB72FEF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AC1EC-23E2-4F0E-A5A4-674EC8DB954E}" type="slidenum">
              <a:rPr lang="en-US" smtClean="0"/>
              <a:t>30</a:t>
            </a:fld>
            <a:endParaRPr lang="en-US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957CDCA1-1DDB-89BD-C0E7-351133008BCA}"/>
              </a:ext>
            </a:extLst>
          </p:cNvPr>
          <p:cNvSpPr txBox="1">
            <a:spLocks/>
          </p:cNvSpPr>
          <p:nvPr/>
        </p:nvSpPr>
        <p:spPr>
          <a:xfrm>
            <a:off x="1115616" y="836712"/>
            <a:ext cx="7776864" cy="64807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4800" dirty="0" err="1">
                <a:solidFill>
                  <a:schemeClr val="bg1"/>
                </a:solidFill>
              </a:rPr>
              <a:t>Leaders</a:t>
            </a:r>
            <a:r>
              <a:rPr lang="en-GB" sz="3600" dirty="0" err="1"/>
              <a:t>s</a:t>
            </a:r>
            <a:endParaRPr lang="en-GB" sz="36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GB" sz="3600" dirty="0">
              <a:solidFill>
                <a:schemeClr val="bg1"/>
              </a:solidFill>
            </a:endParaRPr>
          </a:p>
          <a:p>
            <a:r>
              <a:rPr lang="en-GB" sz="3600" dirty="0">
                <a:solidFill>
                  <a:schemeClr val="bg1"/>
                </a:solidFill>
              </a:rPr>
              <a:t>Phil &amp; Kim</a:t>
            </a:r>
          </a:p>
          <a:p>
            <a:r>
              <a:rPr lang="en-GB" sz="3600" dirty="0">
                <a:solidFill>
                  <a:schemeClr val="bg1"/>
                </a:solidFill>
              </a:rPr>
              <a:t>Maria (Mia) Warren</a:t>
            </a:r>
          </a:p>
          <a:p>
            <a:r>
              <a:rPr lang="en-GB" sz="3600" dirty="0">
                <a:solidFill>
                  <a:schemeClr val="bg1"/>
                </a:solidFill>
              </a:rPr>
              <a:t>Matthew Harrison</a:t>
            </a:r>
          </a:p>
          <a:p>
            <a:r>
              <a:rPr lang="en-GB" sz="3600" dirty="0">
                <a:solidFill>
                  <a:schemeClr val="bg1"/>
                </a:solidFill>
              </a:rPr>
              <a:t>Richard &amp; Elisha Acheampong</a:t>
            </a:r>
          </a:p>
          <a:p>
            <a:endParaRPr lang="en-GB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91541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>
            <a:spLocks noGrp="1"/>
          </p:cNvSpPr>
          <p:nvPr>
            <p:ph type="ctrTitle"/>
          </p:nvPr>
        </p:nvSpPr>
        <p:spPr>
          <a:xfrm>
            <a:off x="3299625" y="857250"/>
            <a:ext cx="5296500" cy="11829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" b="1"/>
              <a:t>Storm Walker</a:t>
            </a:r>
            <a:endParaRPr b="1"/>
          </a:p>
        </p:txBody>
      </p:sp>
      <p:sp>
        <p:nvSpPr>
          <p:cNvPr id="57" name="Google Shape;57;p13"/>
          <p:cNvSpPr txBox="1">
            <a:spLocks noGrp="1"/>
          </p:cNvSpPr>
          <p:nvPr>
            <p:ph type="subTitle" idx="1"/>
          </p:nvPr>
        </p:nvSpPr>
        <p:spPr>
          <a:xfrm>
            <a:off x="3611400" y="2600263"/>
            <a:ext cx="5532600" cy="16575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"/>
              <a:t>Symbolising, trust in Jesus Christ through life's storms. </a:t>
            </a:r>
            <a:endParaRPr/>
          </a:p>
          <a:p>
            <a:pPr>
              <a:spcBef>
                <a:spcPts val="0"/>
              </a:spcBef>
            </a:pPr>
            <a:r>
              <a:rPr lang="en"/>
              <a:t>Mark 4:35-41</a:t>
            </a:r>
            <a:endParaRPr/>
          </a:p>
        </p:txBody>
      </p:sp>
      <p:pic>
        <p:nvPicPr>
          <p:cNvPr id="58" name="Google Shape;5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3493" y="1159763"/>
            <a:ext cx="3403898" cy="453848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56;p13">
            <a:extLst>
              <a:ext uri="{FF2B5EF4-FFF2-40B4-BE49-F238E27FC236}">
                <a16:creationId xmlns:a16="http://schemas.microsoft.com/office/drawing/2014/main" id="{770B25F0-9B2E-EF4D-B857-15FAD0A1261A}"/>
              </a:ext>
            </a:extLst>
          </p:cNvPr>
          <p:cNvSpPr txBox="1">
            <a:spLocks/>
          </p:cNvSpPr>
          <p:nvPr/>
        </p:nvSpPr>
        <p:spPr>
          <a:xfrm>
            <a:off x="2987824" y="1266107"/>
            <a:ext cx="5296500" cy="11829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GB" b="1" dirty="0">
                <a:solidFill>
                  <a:schemeClr val="bg1"/>
                </a:solidFill>
              </a:rPr>
              <a:t>Storm Walker</a:t>
            </a:r>
          </a:p>
        </p:txBody>
      </p:sp>
    </p:spTree>
    <p:extLst>
      <p:ext uri="{BB962C8B-B14F-4D97-AF65-F5344CB8AC3E}">
        <p14:creationId xmlns:p14="http://schemas.microsoft.com/office/powerpoint/2010/main" val="11255617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/>
        </p:nvSpPr>
        <p:spPr>
          <a:xfrm>
            <a:off x="650277" y="1024657"/>
            <a:ext cx="4758600" cy="7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sz="3600" u="sng" dirty="0">
                <a:solidFill>
                  <a:schemeClr val="bg1"/>
                </a:solidFill>
              </a:rPr>
              <a:t>Group Leaders </a:t>
            </a:r>
            <a:endParaRPr sz="3600" b="1" u="sng" dirty="0">
              <a:solidFill>
                <a:schemeClr val="bg1"/>
              </a:solidFill>
            </a:endParaRPr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9696" y="1828206"/>
            <a:ext cx="2101447" cy="2986919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/>
          <p:cNvSpPr txBox="1"/>
          <p:nvPr/>
        </p:nvSpPr>
        <p:spPr>
          <a:xfrm>
            <a:off x="4568" y="2904450"/>
            <a:ext cx="9144000" cy="4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endParaRPr>
              <a:solidFill>
                <a:schemeClr val="dk2"/>
              </a:solidFill>
            </a:endParaRPr>
          </a:p>
        </p:txBody>
      </p:sp>
      <p:pic>
        <p:nvPicPr>
          <p:cNvPr id="66" name="Google Shape;66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11488" y="1767450"/>
            <a:ext cx="1714338" cy="3047674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4"/>
          <p:cNvSpPr txBox="1"/>
          <p:nvPr/>
        </p:nvSpPr>
        <p:spPr>
          <a:xfrm>
            <a:off x="196229" y="4815125"/>
            <a:ext cx="4047000" cy="4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dirty="0">
                <a:solidFill>
                  <a:schemeClr val="bg1"/>
                </a:solidFill>
              </a:rPr>
              <a:t>Micheal and Mwamba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68" name="Google Shape;68;p14"/>
          <p:cNvSpPr txBox="1"/>
          <p:nvPr/>
        </p:nvSpPr>
        <p:spPr>
          <a:xfrm>
            <a:off x="3336059" y="4815125"/>
            <a:ext cx="1465200" cy="4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dirty="0">
                <a:solidFill>
                  <a:schemeClr val="bg1"/>
                </a:solidFill>
              </a:rPr>
              <a:t>Hannah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69" name="Google Shape;69;p14"/>
          <p:cNvSpPr txBox="1"/>
          <p:nvPr/>
        </p:nvSpPr>
        <p:spPr>
          <a:xfrm>
            <a:off x="5285932" y="4815124"/>
            <a:ext cx="4211700" cy="4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dirty="0">
                <a:solidFill>
                  <a:schemeClr val="bg1"/>
                </a:solidFill>
              </a:rPr>
              <a:t>Wilfred and Parveen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D4B9DB5-3705-042D-1952-EB594E7066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0741" y="1828205"/>
            <a:ext cx="3692913" cy="2772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2650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4AA2B91-52AD-4B3D-E4FB-AA50C9C8F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1627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0A929D4-B857-13A7-F16F-1C885159F0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5069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2E0170-B52E-15DB-4E66-37F70474E0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88DE720-43C6-B247-D5B3-900A2A610E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680" y="836712"/>
            <a:ext cx="6264696" cy="5323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617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reach the Word#6. “Broken preachers.” – Morningside church of Christ">
            <a:extLst>
              <a:ext uri="{FF2B5EF4-FFF2-40B4-BE49-F238E27FC236}">
                <a16:creationId xmlns:a16="http://schemas.microsoft.com/office/drawing/2014/main" id="{2AA83B72-9961-C11B-4973-8C7748297C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90"/>
          <a:stretch/>
        </p:blipFill>
        <p:spPr bwMode="auto">
          <a:xfrm>
            <a:off x="539552" y="1052736"/>
            <a:ext cx="8229600" cy="4525963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6530792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323528" y="116632"/>
            <a:ext cx="8229600" cy="5904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lvl="0" algn="ctr">
              <a:defRPr/>
            </a:pPr>
            <a:r>
              <a:rPr lang="en-GB" dirty="0">
                <a:solidFill>
                  <a:schemeClr val="bg1"/>
                </a:solidFill>
              </a:rPr>
              <a:t>2 Corinthians 14</a:t>
            </a:r>
            <a:br>
              <a:rPr lang="en-GB" dirty="0">
                <a:solidFill>
                  <a:schemeClr val="bg1"/>
                </a:solidFill>
              </a:rPr>
            </a:b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May the grace of the Lord Jesus Christ, and the love of God, and the fellowship of the Holy Spirit be with you all</a:t>
            </a:r>
          </a:p>
          <a:p>
            <a:pPr lvl="0" algn="ctr">
              <a:defRPr/>
            </a:pPr>
            <a:endParaRPr lang="en-GB" dirty="0">
              <a:solidFill>
                <a:schemeClr val="bg1"/>
              </a:solidFill>
            </a:endParaRPr>
          </a:p>
          <a:p>
            <a:pPr lvl="0" algn="ctr">
              <a:defRPr/>
            </a:pPr>
            <a:r>
              <a:rPr lang="en-GB" dirty="0">
                <a:solidFill>
                  <a:schemeClr val="bg1"/>
                </a:solidFill>
              </a:rPr>
              <a:t>Surely goodness and mercy shall follow us all the days of our lives, and we shall dwell in the house of the Lord forever.</a:t>
            </a:r>
          </a:p>
        </p:txBody>
      </p:sp>
    </p:spTree>
    <p:extLst>
      <p:ext uri="{BB962C8B-B14F-4D97-AF65-F5344CB8AC3E}">
        <p14:creationId xmlns:p14="http://schemas.microsoft.com/office/powerpoint/2010/main" val="39747127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11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Wandering into the night wanting a place to hide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This weary soul this bag of bones</a:t>
            </a:r>
          </a:p>
          <a:p>
            <a:r>
              <a:rPr lang="en-GB" sz="3600" dirty="0">
                <a:solidFill>
                  <a:schemeClr val="bg1"/>
                </a:solidFill>
              </a:rPr>
              <a:t>I try with all of my might</a:t>
            </a:r>
          </a:p>
          <a:p>
            <a:r>
              <a:rPr lang="en-GB" sz="3600" dirty="0">
                <a:solidFill>
                  <a:schemeClr val="bg1"/>
                </a:solidFill>
              </a:rPr>
              <a:t>But I just can't win the fight</a:t>
            </a:r>
          </a:p>
          <a:p>
            <a:r>
              <a:rPr lang="en-GB" sz="3600" dirty="0">
                <a:solidFill>
                  <a:schemeClr val="bg1"/>
                </a:solidFill>
              </a:rPr>
              <a:t>I'm slowly drifting a vagabond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96323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1/8</a:t>
            </a:r>
          </a:p>
        </p:txBody>
      </p:sp>
    </p:spTree>
    <p:extLst>
      <p:ext uri="{BB962C8B-B14F-4D97-AF65-F5344CB8AC3E}">
        <p14:creationId xmlns:p14="http://schemas.microsoft.com/office/powerpoint/2010/main" val="6632034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728838-C0FA-C339-E16F-5A439F077B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ED7BE0D-C14E-5761-2D6B-4757AD653B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311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And just when I ran out of the road</a:t>
            </a:r>
          </a:p>
          <a:p>
            <a:r>
              <a:rPr lang="en-GB" sz="3600" dirty="0">
                <a:solidFill>
                  <a:schemeClr val="bg1"/>
                </a:solidFill>
              </a:rPr>
              <a:t>I met a man I didn't know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He told me that I was not alone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1770E6-11E5-F766-740C-162EB63DC923}"/>
              </a:ext>
            </a:extLst>
          </p:cNvPr>
          <p:cNvSpPr txBox="1"/>
          <p:nvPr/>
        </p:nvSpPr>
        <p:spPr>
          <a:xfrm>
            <a:off x="8316416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2/8</a:t>
            </a:r>
          </a:p>
        </p:txBody>
      </p:sp>
    </p:spTree>
    <p:extLst>
      <p:ext uri="{BB962C8B-B14F-4D97-AF65-F5344CB8AC3E}">
        <p14:creationId xmlns:p14="http://schemas.microsoft.com/office/powerpoint/2010/main" val="5667704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791D09-9D12-9403-DF28-2FE616D1DD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14DE41F-6BDC-916A-4205-946750AC8C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311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You picked me up You turned me around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placed my feet on solid ground</a:t>
            </a:r>
          </a:p>
          <a:p>
            <a:r>
              <a:rPr lang="en-GB" sz="3600" dirty="0">
                <a:solidFill>
                  <a:schemeClr val="bg1"/>
                </a:solidFill>
              </a:rPr>
              <a:t>I thank the Master I thank the Savior</a:t>
            </a:r>
          </a:p>
          <a:p>
            <a:r>
              <a:rPr lang="en-GB" sz="3600" dirty="0">
                <a:solidFill>
                  <a:schemeClr val="bg1"/>
                </a:solidFill>
              </a:rPr>
              <a:t>Because You healed my heart You changed my name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Forever free I'm not the same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I thank the Master I thank the Savior I thank God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932DDC-277B-2BB1-0C21-7244B3A977BF}"/>
              </a:ext>
            </a:extLst>
          </p:cNvPr>
          <p:cNvSpPr txBox="1"/>
          <p:nvPr/>
        </p:nvSpPr>
        <p:spPr>
          <a:xfrm>
            <a:off x="8235898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3/8</a:t>
            </a:r>
          </a:p>
        </p:txBody>
      </p:sp>
    </p:spTree>
    <p:extLst>
      <p:ext uri="{BB962C8B-B14F-4D97-AF65-F5344CB8AC3E}">
        <p14:creationId xmlns:p14="http://schemas.microsoft.com/office/powerpoint/2010/main" val="5158095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F22C2C-E618-61BF-ECFE-D59B2753A8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7E489CD-C977-1727-092F-F14A4A904E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311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I cannot deny what I've seen</a:t>
            </a:r>
          </a:p>
          <a:p>
            <a:r>
              <a:rPr lang="en-GB" sz="3600" dirty="0">
                <a:solidFill>
                  <a:schemeClr val="bg1"/>
                </a:solidFill>
              </a:rPr>
              <a:t>Got no choice but to believe</a:t>
            </a:r>
          </a:p>
          <a:p>
            <a:r>
              <a:rPr lang="en-GB" sz="3600" dirty="0">
                <a:solidFill>
                  <a:schemeClr val="bg1"/>
                </a:solidFill>
              </a:rPr>
              <a:t>My doubts are </a:t>
            </a:r>
            <a:r>
              <a:rPr lang="en-GB" sz="3600" dirty="0" err="1">
                <a:solidFill>
                  <a:schemeClr val="bg1"/>
                </a:solidFill>
              </a:rPr>
              <a:t>burnin</a:t>
            </a:r>
            <a:r>
              <a:rPr lang="en-GB" sz="3600" dirty="0">
                <a:solidFill>
                  <a:schemeClr val="bg1"/>
                </a:solidFill>
              </a:rPr>
              <a:t>' like ashes in the wind</a:t>
            </a:r>
          </a:p>
          <a:p>
            <a:r>
              <a:rPr lang="en-GB" sz="3600" dirty="0">
                <a:solidFill>
                  <a:schemeClr val="bg1"/>
                </a:solidFill>
              </a:rPr>
              <a:t>So, so long to my old friends </a:t>
            </a:r>
          </a:p>
          <a:p>
            <a:r>
              <a:rPr lang="en-GB" sz="3600" dirty="0">
                <a:solidFill>
                  <a:schemeClr val="bg1"/>
                </a:solidFill>
              </a:rPr>
              <a:t>Burden and bitterness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can just keep them moving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Nah you </a:t>
            </a:r>
            <a:r>
              <a:rPr lang="en-GB" sz="3600" dirty="0" err="1">
                <a:solidFill>
                  <a:schemeClr val="bg1"/>
                </a:solidFill>
              </a:rPr>
              <a:t>ain't</a:t>
            </a:r>
            <a:r>
              <a:rPr lang="en-GB" sz="3600" dirty="0">
                <a:solidFill>
                  <a:schemeClr val="bg1"/>
                </a:solidFill>
              </a:rPr>
              <a:t> welcome here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04607E-DCA5-A65C-5199-EDDE102ACFCC}"/>
              </a:ext>
            </a:extLst>
          </p:cNvPr>
          <p:cNvSpPr txBox="1"/>
          <p:nvPr/>
        </p:nvSpPr>
        <p:spPr>
          <a:xfrm>
            <a:off x="8388424" y="24046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4/8</a:t>
            </a:r>
          </a:p>
        </p:txBody>
      </p:sp>
    </p:spTree>
    <p:extLst>
      <p:ext uri="{BB962C8B-B14F-4D97-AF65-F5344CB8AC3E}">
        <p14:creationId xmlns:p14="http://schemas.microsoft.com/office/powerpoint/2010/main" val="17517240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635DE3-B274-AD1D-AE88-87F4B67AC8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6D3780D-19B1-910F-F5F8-88D5FE262C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311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From now till I walk streets of gold</a:t>
            </a:r>
          </a:p>
          <a:p>
            <a:r>
              <a:rPr lang="en-GB" sz="3600" dirty="0">
                <a:solidFill>
                  <a:schemeClr val="bg1"/>
                </a:solidFill>
              </a:rPr>
              <a:t>I'll sing of how You saved my soul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This wayward son has found his way back home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E3C34B-3718-CFCC-62E1-1B6B320144BA}"/>
              </a:ext>
            </a:extLst>
          </p:cNvPr>
          <p:cNvSpPr txBox="1"/>
          <p:nvPr/>
        </p:nvSpPr>
        <p:spPr>
          <a:xfrm>
            <a:off x="8388424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5/8</a:t>
            </a:r>
          </a:p>
        </p:txBody>
      </p:sp>
    </p:spTree>
    <p:extLst>
      <p:ext uri="{BB962C8B-B14F-4D97-AF65-F5344CB8AC3E}">
        <p14:creationId xmlns:p14="http://schemas.microsoft.com/office/powerpoint/2010/main" val="10671921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17E5BD-2125-1602-8408-6B7C49A7F5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04E3E246-0DAD-2C25-CFA4-502E18F8B9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311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You picked me up You turned me around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placed my feet on solid ground</a:t>
            </a:r>
          </a:p>
          <a:p>
            <a:r>
              <a:rPr lang="en-GB" sz="3600" dirty="0">
                <a:solidFill>
                  <a:schemeClr val="bg1"/>
                </a:solidFill>
              </a:rPr>
              <a:t>I thank the Master I thank the Savior</a:t>
            </a:r>
          </a:p>
          <a:p>
            <a:r>
              <a:rPr lang="en-GB" sz="3600" dirty="0">
                <a:solidFill>
                  <a:schemeClr val="bg1"/>
                </a:solidFill>
              </a:rPr>
              <a:t>Because You healed my heart You changed my name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Forever free I'm not the same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I thank the Master I thank the Savior I thank God</a:t>
            </a:r>
          </a:p>
          <a:p>
            <a:endParaRPr lang="en-GB" sz="36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5447DD-4F98-9272-756F-80E83EFECD35}"/>
              </a:ext>
            </a:extLst>
          </p:cNvPr>
          <p:cNvSpPr txBox="1"/>
          <p:nvPr/>
        </p:nvSpPr>
        <p:spPr>
          <a:xfrm>
            <a:off x="8388424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6/8</a:t>
            </a:r>
          </a:p>
        </p:txBody>
      </p:sp>
    </p:spTree>
    <p:extLst>
      <p:ext uri="{BB962C8B-B14F-4D97-AF65-F5344CB8AC3E}">
        <p14:creationId xmlns:p14="http://schemas.microsoft.com/office/powerpoint/2010/main" val="36640347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ongs_2024-09-29" id="{AE33A1CF-5A6E-9A45-939B-9BEFB8807446}" vid="{DFD4CA98-726C-574E-9379-F8F810DB231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4837</TotalTime>
  <Words>1067</Words>
  <Application>Microsoft Office PowerPoint</Application>
  <PresentationFormat>On-screen Show (4:3)</PresentationFormat>
  <Paragraphs>187</Paragraphs>
  <Slides>37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3" baseType="lpstr">
      <vt:lpstr>akagi_probook</vt:lpstr>
      <vt:lpstr>Amatic SC</vt:lpstr>
      <vt:lpstr>Arial</vt:lpstr>
      <vt:lpstr>Calibri</vt:lpstr>
      <vt:lpstr>Rockwell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Grow Group 1</vt:lpstr>
      <vt:lpstr>Leaders</vt:lpstr>
      <vt:lpstr>Storm Walker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Florence Olajide</dc:creator>
  <cp:lastModifiedBy>Dele Olajide</cp:lastModifiedBy>
  <cp:revision>160</cp:revision>
  <dcterms:created xsi:type="dcterms:W3CDTF">2024-09-27T16:56:29Z</dcterms:created>
  <dcterms:modified xsi:type="dcterms:W3CDTF">2025-09-13T19:35:42Z</dcterms:modified>
</cp:coreProperties>
</file>